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
<Relationship Id="rId8" Type="http://schemas.openxmlformats.org/officeDocument/2006/relationships/commentAuthors" Target="commentAuthors.xml"/>
<Relationship Id="rId3" Type="http://schemas.openxmlformats.org/officeDocument/2006/relationships/customXml" Target="../customXml/item3.xml"/>
<Relationship Id="rId7" Type="http://schemas.openxmlformats.org/officeDocument/2006/relationships/handoutMaster" Target="handoutMasters/handoutMaster1.xml"/>
<Relationship Id="rId12" Type="http://schemas.openxmlformats.org/officeDocument/2006/relationships/tableStyles" Target="tableStyles.xml"/>
<Relationship Id="rId2" Type="http://schemas.openxmlformats.org/officeDocument/2006/relationships/customXml" Target="../customXml/item2.xml"/>
<Relationship Id="rId1" Type="http://schemas.openxmlformats.org/officeDocument/2006/relationships/customXml" Target="../customXml/item1.xml"/>
<Relationship Id="rId6" Type="http://schemas.openxmlformats.org/officeDocument/2006/relationships/notesMaster" Target="notesMasters/notesMaster1.xml"/>
<Relationship Id="rId11" Type="http://schemas.openxmlformats.org/officeDocument/2006/relationships/theme" Target="theme/theme1.xml"/>
<Relationship Id="rId5" Type="http://schemas.openxmlformats.org/officeDocument/2006/relationships/slide" Target="slides/slide1.xml"/>
<Relationship Id="rId10" Type="http://schemas.openxmlformats.org/officeDocument/2006/relationships/viewProps" Target="viewProps.xml"/>
<Relationship Id="rId4" Type="http://schemas.openxmlformats.org/officeDocument/2006/relationships/slideMaster" Target="slideMasters/slideMaster1.xml"/>
<Relationship Id="rId9" Type="http://schemas.openxmlformats.org/officeDocument/2006/relationships/presProps" Target="presProps.xml"/>
<Relationship Id="rId13" Type="http://schemas.openxmlformats.org/officeDocument/2006/relationships/slide" Target="slides/slide2.xml"/>
<Relationship Id="rId14" Type="http://schemas.openxmlformats.org/officeDocument/2006/relationships/slide" Target="slides/slide3.xml"/>
<Relationship Id="rId15" Type="http://schemas.openxmlformats.org/officeDocument/2006/relationships/slide" Target="slides/slide4.xml"/>
<Relationship Id="rId16" Type="http://schemas.openxmlformats.org/officeDocument/2006/relationships/slide" Target="slides/slide5.xml"/>
<Relationship Id="rId17" Type="http://schemas.openxmlformats.org/officeDocument/2006/relationships/slide" Target="slides/slide6.xml"/>
<Relationship Id="rId18" Type="http://schemas.openxmlformats.org/officeDocument/2006/relationships/slide" Target="slides/slide7.xml"/>
<Relationship Id="rId19" Type="http://schemas.openxmlformats.org/officeDocument/2006/relationships/slide" Target="slides/slide8.xml"/>
<Relationship Id="rId20" Type="http://schemas.openxmlformats.org/officeDocument/2006/relationships/slide" Target="slides/slide9.xml"/>
<Relationship Id="rId21" Type="http://schemas.openxmlformats.org/officeDocument/2006/relationships/slide" Target="slides/slide10.xml"/>
<Relationship Id="rId22" Type="http://schemas.openxmlformats.org/officeDocument/2006/relationships/slide" Target="slides/slide11.xml"/>
<Relationship Id="rId23" Type="http://schemas.openxmlformats.org/officeDocument/2006/relationships/slide" Target="slides/slide12.xml"/>
<Relationship Id="rId24" Type="http://schemas.openxmlformats.org/officeDocument/2006/relationships/slide" Target="slides/slide13.xml"/>
<Relationship Id="rId25" Type="http://schemas.openxmlformats.org/officeDocument/2006/relationships/slide" Target="slides/slide14.xml"/>
<Relationship Id="rId26" Type="http://schemas.openxmlformats.org/officeDocument/2006/relationships/slide" Target="slides/slide15.xml"/>
<Relationship Id="rId27" Type="http://schemas.openxmlformats.org/officeDocument/2006/relationships/slide" Target="slides/slide16.xml"/>
<Relationship Id="rId28" Type="http://schemas.openxmlformats.org/officeDocument/2006/relationships/slide" Target="slides/slide17.xml"/>
<Relationship Id="rId29" Type="http://schemas.openxmlformats.org/officeDocument/2006/relationships/slide" Target="slides/slide18.xml"/>
<Relationship Id="rId30" Type="http://schemas.openxmlformats.org/officeDocument/2006/relationships/slide" Target="slides/slide19.xml"/>
<Relationship Id="rId31" Type="http://schemas.openxmlformats.org/officeDocument/2006/relationships/slide" Target="slides/slide20.xml"/>
<Relationship Id="rId32" Type="http://schemas.openxmlformats.org/officeDocument/2006/relationships/slide" Target="slides/slide21.xml"/>
<Relationship Id="rId33" Type="http://schemas.openxmlformats.org/officeDocument/2006/relationships/slide" Target="slides/slide22.xml"/>
<Relationship Id="rId34" Type="http://schemas.openxmlformats.org/officeDocument/2006/relationships/slide" Target="slides/slide23.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8" Type="http://schemas.openxmlformats.org/officeDocument/2006/relationships/hyperlink" Target="https://www.ons.gov.uk/peoplepopulationandcommunity/birthsdeathsandmarriages/deaths/datasets/numberofdeathsincarehomesnotifiedtothecarequalitycommissionengland" TargetMode="External"/>
<Relationship Id="rId3" Type="http://schemas.openxmlformats.org/officeDocument/2006/relationships/hyperlink" Target="https://coronavirus-staging.data.gov.uk/" TargetMode="External"/>
<Relationship Id="rId7" Type="http://schemas.openxmlformats.org/officeDocument/2006/relationships/hyperlink" Target="https://www.ons.gov.uk/peoplepopulationandcommunity/healthandsocialcare/causesofdeath/datasets/deathregistrationsandoccurrencesbylocalauthorityandhealthboard" TargetMode="External"/>
<Relationship Id="rId2" Type="http://schemas.openxmlformats.org/officeDocument/2006/relationships/hyperlink" Target="https://coronavirus.data.gov.uk/" TargetMode="External"/>
<Relationship Id="rId1" Type="http://schemas.openxmlformats.org/officeDocument/2006/relationships/slideLayout" Target="../slideLayouts/slideLayout1.xml"/>
<Relationship Id="rId6" Type="http://schemas.openxmlformats.org/officeDocument/2006/relationships/hyperlink" Target="https://www.england.nhs.uk/statistics/statistical-work-areas/covid-19-daily-deaths/" TargetMode="External"/>
<Relationship Id="rId5" Type="http://schemas.openxmlformats.org/officeDocument/2006/relationships/hyperlink" Target="https://www.gov.uk/government/statistical-data-sets/covid-19-number-of-outbreaks-in-care-homes-management-information#history" TargetMode="External"/>
<Relationship Id="rId10" Type="http://schemas.openxmlformats.org/officeDocument/2006/relationships/hyperlink" Target="https://www.google.com/covid19/mobility/" TargetMode="External"/>
<Relationship Id="rId4" Type="http://schemas.openxmlformats.org/officeDocument/2006/relationships/hyperlink" Target="https://digital.nhs.uk/dashboards/nhs-pathways" TargetMode="External"/>
<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
</Relationships>

</file>

<file path=ppt/slides/_rels/slide10.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7f9a7a575d49.png"/>
</Relationships>

</file>

<file path=ppt/slides/_rels/slide11.xml.rels><?xml version="1.0" encoding="UTF-8" standalone="yes"?>

<Relationships  xmlns="http://schemas.openxmlformats.org/package/2006/relationships">
<Relationship Id="rId1" Type="http://schemas.openxmlformats.org/officeDocument/2006/relationships/slideLayout" Target="../slideLayouts/slideLayout4.xml"/>
<Relationship Id="rId2" Type="http://schemas.openxmlformats.org/officeDocument/2006/relationships/image" Target="../media/file17f9a7dada25e.png"/>
</Relationships>

</file>

<file path=ppt/slides/_rels/slide12.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17f9a127f09c8.png"/>
</Relationships>

</file>

<file path=ppt/slides/_rels/slide13.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17f9a525b32f4.png"/>
</Relationships>

</file>

<file path=ppt/slides/_rels/slide14.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17f9a616e5b69.png"/>
</Relationships>

</file>

<file path=ppt/slides/_rels/slide15.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17f9a14337c78.png"/>
</Relationships>

</file>

<file path=ppt/slides/_rels/slide16.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7f9a4030b4a4.png"/>
<Relationship Id="rId3" Type="http://schemas.openxmlformats.org/officeDocument/2006/relationships/image" Target="../media/file17f9a3da39be8.png"/>
</Relationships>

</file>

<file path=ppt/slides/_rels/slide17.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7f9a4050bbf5.png"/>
<Relationship Id="rId3" Type="http://schemas.openxmlformats.org/officeDocument/2006/relationships/image" Target="../media/file17f9a7463f2cf.png"/>
</Relationships>

</file>

<file path=ppt/slides/_rels/slide18.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7f9a4dda2fbb.png"/>
<Relationship Id="rId3" Type="http://schemas.openxmlformats.org/officeDocument/2006/relationships/image" Target="../media/file17f9a2f73c5eb.png"/>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7f9a59c6dfa3.png"/>
<Relationship Id="rId3" Type="http://schemas.openxmlformats.org/officeDocument/2006/relationships/image" Target="../media/file17f9af847461.pn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7f9a40f4943c.png"/>
<Relationship Id="rId3" Type="http://schemas.openxmlformats.org/officeDocument/2006/relationships/image" Target="../media/file17f9a79301074.png"/>
</Relationships>

</file>

<file path=ppt/slides/_rels/slide21.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7f9a42886dd4.png"/>
<Relationship Id="rId3" Type="http://schemas.openxmlformats.org/officeDocument/2006/relationships/image" Target="../media/file17f9aae29b6c.png"/>
</Relationships>

</file>

<file path=ppt/slides/_rels/slide22.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7f9a2349d509.png"/>
<Relationship Id="rId3" Type="http://schemas.openxmlformats.org/officeDocument/2006/relationships/image" Target="../media/file17f9a444153f8.png"/>
</Relationships>

</file>

<file path=ppt/slides/_rels/slide23.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7f9a1cefe1ca.png"/>
<Relationship Id="rId3" Type="http://schemas.openxmlformats.org/officeDocument/2006/relationships/image" Target="../media/file17f9a48d0a39d.pn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7f9a2e64a521.png"/>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7f9a51953152.png"/>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7f9a19d92856.png"/>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7f9a7fe7335b.png"/>
</Relationships>

</file>

<file path=ppt/slides/_rels/slide7.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7f9a23dcdcf7.png"/>
</Relationships>

</file>

<file path=ppt/slides/_rels/slide8.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7f9a792eee85.png"/>
</Relationships>

</file>

<file path=ppt/slides/_rels/slide9.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7f9a782d9bea.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18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18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18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18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8th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245,807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28,330.7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16,928,787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29,935.9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2,694,604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29,234.3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18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18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13 March</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8,561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986.7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373,217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660.0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80,231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870.4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18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18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17,440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27,170.6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43,701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27,122.8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31,309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25,767.0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37,268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33,134.8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39,769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27,337.5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247th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45,057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29,615.1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164th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31,263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28,234.3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221st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245,807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28,330.7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2,694,604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29,234.3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16,928,787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29,935.9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18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18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13 March</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989.3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1,416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878.8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1,107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911.1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853.5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1,425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979.6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1,727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1,135.1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1,291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1,165.9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8,561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986.7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373,217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660.0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80,231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870.4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18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18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18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18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18 March 2022</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18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18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18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18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18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18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18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18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18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18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18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tentacle</cp:lastModifiedBy>
  <cp:revision>82</cp:revision>
  <dcterms:created xsi:type="dcterms:W3CDTF">2020-07-05T12:47:38Z</dcterms:created>
  <dcterms:modified xsi:type="dcterms:W3CDTF">2022-03-18T18:02:26Z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